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3" r:id="rId3"/>
    <p:sldMasterId id="2147483671" r:id="rId4"/>
    <p:sldMasterId id="2147483685" r:id="rId5"/>
    <p:sldMasterId id="2147483687" r:id="rId6"/>
    <p:sldMasterId id="2147483689" r:id="rId7"/>
    <p:sldMasterId id="2147483648" r:id="rId8"/>
    <p:sldMasterId id="2147483662" r:id="rId9"/>
    <p:sldMasterId id="2147483664" r:id="rId10"/>
  </p:sldMasterIdLst>
  <p:notesMasterIdLst>
    <p:notesMasterId r:id="rId57"/>
  </p:notesMasterIdLst>
  <p:sldIdLst>
    <p:sldId id="257" r:id="rId11"/>
    <p:sldId id="263" r:id="rId12"/>
    <p:sldId id="370" r:id="rId13"/>
    <p:sldId id="371" r:id="rId14"/>
    <p:sldId id="264" r:id="rId15"/>
    <p:sldId id="258" r:id="rId16"/>
    <p:sldId id="277" r:id="rId17"/>
    <p:sldId id="372" r:id="rId18"/>
    <p:sldId id="283" r:id="rId19"/>
    <p:sldId id="282" r:id="rId20"/>
    <p:sldId id="284" r:id="rId21"/>
    <p:sldId id="286" r:id="rId22"/>
    <p:sldId id="287" r:id="rId23"/>
    <p:sldId id="336" r:id="rId24"/>
    <p:sldId id="337" r:id="rId25"/>
    <p:sldId id="351" r:id="rId26"/>
    <p:sldId id="333" r:id="rId27"/>
    <p:sldId id="334" r:id="rId28"/>
    <p:sldId id="256" r:id="rId29"/>
    <p:sldId id="352" r:id="rId30"/>
    <p:sldId id="342" r:id="rId31"/>
    <p:sldId id="355" r:id="rId32"/>
    <p:sldId id="356" r:id="rId33"/>
    <p:sldId id="357" r:id="rId34"/>
    <p:sldId id="338" r:id="rId35"/>
    <p:sldId id="341" r:id="rId36"/>
    <p:sldId id="343" r:id="rId37"/>
    <p:sldId id="269" r:id="rId38"/>
    <p:sldId id="344" r:id="rId39"/>
    <p:sldId id="358" r:id="rId40"/>
    <p:sldId id="340" r:id="rId41"/>
    <p:sldId id="359" r:id="rId42"/>
    <p:sldId id="345" r:id="rId43"/>
    <p:sldId id="360" r:id="rId44"/>
    <p:sldId id="347" r:id="rId45"/>
    <p:sldId id="268" r:id="rId46"/>
    <p:sldId id="348" r:id="rId47"/>
    <p:sldId id="362" r:id="rId48"/>
    <p:sldId id="363" r:id="rId49"/>
    <p:sldId id="354" r:id="rId50"/>
    <p:sldId id="364" r:id="rId51"/>
    <p:sldId id="366" r:id="rId52"/>
    <p:sldId id="367" r:id="rId53"/>
    <p:sldId id="278" r:id="rId54"/>
    <p:sldId id="369"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7DA"/>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1"/>
    <p:restoredTop sz="94694"/>
  </p:normalViewPr>
  <p:slideViewPr>
    <p:cSldViewPr snapToGrid="0">
      <p:cViewPr varScale="1">
        <p:scale>
          <a:sx n="90" d="100"/>
          <a:sy n="90" d="100"/>
        </p:scale>
        <p:origin x="3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EDA4D-794B-47DD-BEBF-2278FDD26347}" type="datetimeFigureOut">
              <a:rPr lang="en-CA" smtClean="0"/>
              <a:t>2024-10-08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A4516-1BC2-44DC-8BC2-B04395A462CC}" type="slidenum">
              <a:rPr lang="en-CA" smtClean="0"/>
              <a:t>‹#›</a:t>
            </a:fld>
            <a:endParaRPr lang="en-CA"/>
          </a:p>
        </p:txBody>
      </p:sp>
    </p:spTree>
    <p:extLst>
      <p:ext uri="{BB962C8B-B14F-4D97-AF65-F5344CB8AC3E}">
        <p14:creationId xmlns:p14="http://schemas.microsoft.com/office/powerpoint/2010/main" val="220905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Wellness check!</a:t>
            </a:r>
          </a:p>
        </p:txBody>
      </p:sp>
      <p:sp>
        <p:nvSpPr>
          <p:cNvPr id="4" name="Slide Number Placeholder 3"/>
          <p:cNvSpPr>
            <a:spLocks noGrp="1"/>
          </p:cNvSpPr>
          <p:nvPr>
            <p:ph type="sldNum" sz="quarter" idx="5"/>
          </p:nvPr>
        </p:nvSpPr>
        <p:spPr/>
        <p:txBody>
          <a:bodyPr/>
          <a:lstStyle/>
          <a:p>
            <a:fld id="{D9FA4516-1BC2-44DC-8BC2-B04395A462CC}" type="slidenum">
              <a:rPr lang="en-CA" smtClean="0"/>
              <a:t>6</a:t>
            </a:fld>
            <a:endParaRPr lang="en-CA"/>
          </a:p>
        </p:txBody>
      </p:sp>
    </p:spTree>
    <p:extLst>
      <p:ext uri="{BB962C8B-B14F-4D97-AF65-F5344CB8AC3E}">
        <p14:creationId xmlns:p14="http://schemas.microsoft.com/office/powerpoint/2010/main" val="339137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41</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7</a:t>
            </a:fld>
            <a:endParaRPr lang="en-CA"/>
          </a:p>
        </p:txBody>
      </p:sp>
    </p:spTree>
    <p:extLst>
      <p:ext uri="{BB962C8B-B14F-4D97-AF65-F5344CB8AC3E}">
        <p14:creationId xmlns:p14="http://schemas.microsoft.com/office/powerpoint/2010/main" val="55249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8</a:t>
            </a:fld>
            <a:endParaRPr lang="en-CA"/>
          </a:p>
        </p:txBody>
      </p:sp>
    </p:spTree>
    <p:extLst>
      <p:ext uri="{BB962C8B-B14F-4D97-AF65-F5344CB8AC3E}">
        <p14:creationId xmlns:p14="http://schemas.microsoft.com/office/powerpoint/2010/main" val="14211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25</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28</a:t>
            </a:fld>
            <a:endParaRPr lang="en-CA"/>
          </a:p>
        </p:txBody>
      </p:sp>
    </p:spTree>
    <p:extLst>
      <p:ext uri="{BB962C8B-B14F-4D97-AF65-F5344CB8AC3E}">
        <p14:creationId xmlns:p14="http://schemas.microsoft.com/office/powerpoint/2010/main" val="286329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177219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4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 uri="{C183D7F6-B498-43B3-948B-1728B52AA6E4}">
                <adec:decorative xmlns:adec="http://schemas.microsoft.com/office/drawing/2017/decorative" val="0"/>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34180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5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50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1408386"/>
            <a:ext cx="10515600" cy="1131393"/>
          </a:xfrm>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605088"/>
            <a:ext cx="5157787"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578669"/>
            <a:ext cx="5157787"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605088"/>
            <a:ext cx="5183188"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578669"/>
            <a:ext cx="5183188"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1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287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586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1976227"/>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2929761"/>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1976227"/>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2929761"/>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8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839788" y="1393492"/>
            <a:ext cx="3932237" cy="1600200"/>
          </a:xfrm>
        </p:spPr>
        <p:txBody>
          <a:bodyPr anchor="b">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3B03B0AA-631F-8657-54F7-59EEF75F2B92}"/>
              </a:ext>
            </a:extLst>
          </p:cNvPr>
          <p:cNvSpPr>
            <a:spLocks noGrp="1"/>
          </p:cNvSpPr>
          <p:nvPr>
            <p:ph type="pic" idx="1"/>
          </p:nvPr>
        </p:nvSpPr>
        <p:spPr>
          <a:xfrm>
            <a:off x="5183188" y="1393492"/>
            <a:ext cx="6172200" cy="4554764"/>
          </a:xfrm>
        </p:spPr>
        <p:txBody>
          <a:bodyPr/>
          <a:lstStyle>
            <a:lvl1pPr marL="0" indent="0">
              <a:buNone/>
              <a:defRPr sz="3200">
                <a:latin typeface="Poppins" pitchFamily="2" charset="77"/>
                <a:cs typeface="Poppin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839788" y="3091662"/>
            <a:ext cx="3932237"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52273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3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8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911306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015432"/>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015777"/>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015432"/>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015777"/>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5507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2024-10-08</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51890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FBFAB3-6F7A-1900-D559-94B4F347FEBF}"/>
              </a:ext>
            </a:extLst>
          </p:cNvPr>
          <p:cNvSpPr>
            <a:spLocks noGrp="1"/>
          </p:cNvSpPr>
          <p:nvPr>
            <p:ph type="body" sz="quarter" idx="10" hasCustomPrompt="1"/>
          </p:nvPr>
        </p:nvSpPr>
        <p:spPr>
          <a:xfrm>
            <a:off x="7369175" y="1676400"/>
            <a:ext cx="3962400" cy="76857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www.facebook.com</a:t>
            </a:r>
            <a:r>
              <a:rPr lang="en-US" dirty="0"/>
              <a:t>/AnitaB.0rg/</a:t>
            </a:r>
          </a:p>
        </p:txBody>
      </p:sp>
      <p:sp>
        <p:nvSpPr>
          <p:cNvPr id="5" name="Text Placeholder 3">
            <a:extLst>
              <a:ext uri="{FF2B5EF4-FFF2-40B4-BE49-F238E27FC236}">
                <a16:creationId xmlns:a16="http://schemas.microsoft.com/office/drawing/2014/main" id="{831AC92C-86FB-3A60-F39D-F76CC17C2409}"/>
              </a:ext>
            </a:extLst>
          </p:cNvPr>
          <p:cNvSpPr>
            <a:spLocks noGrp="1"/>
          </p:cNvSpPr>
          <p:nvPr>
            <p:ph type="body" sz="quarter" idx="11" hasCustomPrompt="1"/>
          </p:nvPr>
        </p:nvSpPr>
        <p:spPr>
          <a:xfrm>
            <a:off x="7369175" y="2765649"/>
            <a:ext cx="3962400" cy="790351"/>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www.instagram.com</a:t>
            </a:r>
            <a:r>
              <a:rPr lang="en-US" dirty="0"/>
              <a:t>/</a:t>
            </a:r>
            <a:r>
              <a:rPr lang="en-US" dirty="0" err="1"/>
              <a:t>anitab_org</a:t>
            </a:r>
            <a:r>
              <a:rPr lang="en-US" dirty="0"/>
              <a:t>/</a:t>
            </a:r>
          </a:p>
        </p:txBody>
      </p:sp>
      <p:sp>
        <p:nvSpPr>
          <p:cNvPr id="6" name="Text Placeholder 3">
            <a:extLst>
              <a:ext uri="{FF2B5EF4-FFF2-40B4-BE49-F238E27FC236}">
                <a16:creationId xmlns:a16="http://schemas.microsoft.com/office/drawing/2014/main" id="{0D775500-A8BD-F040-51B3-DDF95B7CB903}"/>
              </a:ext>
            </a:extLst>
          </p:cNvPr>
          <p:cNvSpPr>
            <a:spLocks noGrp="1"/>
          </p:cNvSpPr>
          <p:nvPr>
            <p:ph type="body" sz="quarter" idx="12" hasCustomPrompt="1"/>
          </p:nvPr>
        </p:nvSpPr>
        <p:spPr>
          <a:xfrm>
            <a:off x="7369174" y="3876670"/>
            <a:ext cx="4284345" cy="576263"/>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twitter.com</a:t>
            </a:r>
            <a:r>
              <a:rPr lang="en-US" dirty="0"/>
              <a:t>/</a:t>
            </a:r>
            <a:r>
              <a:rPr lang="en-US" dirty="0" err="1"/>
              <a:t>anitab_org</a:t>
            </a:r>
            <a:endParaRPr lang="en-US" dirty="0"/>
          </a:p>
          <a:p>
            <a:pPr lvl="0"/>
            <a:r>
              <a:rPr lang="en-US" dirty="0"/>
              <a:t> </a:t>
            </a:r>
          </a:p>
        </p:txBody>
      </p:sp>
      <p:sp>
        <p:nvSpPr>
          <p:cNvPr id="7" name="Text Placeholder 3">
            <a:extLst>
              <a:ext uri="{FF2B5EF4-FFF2-40B4-BE49-F238E27FC236}">
                <a16:creationId xmlns:a16="http://schemas.microsoft.com/office/drawing/2014/main" id="{F01C2AD0-BC54-9C73-47CF-5E7F718CD810}"/>
              </a:ext>
            </a:extLst>
          </p:cNvPr>
          <p:cNvSpPr>
            <a:spLocks noGrp="1"/>
          </p:cNvSpPr>
          <p:nvPr>
            <p:ph type="body" sz="quarter" idx="13" hasCustomPrompt="1"/>
          </p:nvPr>
        </p:nvSpPr>
        <p:spPr>
          <a:xfrm>
            <a:off x="7369175" y="4878831"/>
            <a:ext cx="3962400" cy="73964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www.linkedin.com</a:t>
            </a:r>
            <a:r>
              <a:rPr lang="en-US" dirty="0"/>
              <a:t>/company/</a:t>
            </a:r>
            <a:r>
              <a:rPr lang="en-US" dirty="0" err="1"/>
              <a:t>anitab</a:t>
            </a:r>
            <a:r>
              <a:rPr lang="en-US" dirty="0"/>
              <a:t>-org/</a:t>
            </a:r>
          </a:p>
        </p:txBody>
      </p:sp>
    </p:spTree>
    <p:extLst>
      <p:ext uri="{BB962C8B-B14F-4D97-AF65-F5344CB8AC3E}">
        <p14:creationId xmlns:p14="http://schemas.microsoft.com/office/powerpoint/2010/main" val="656282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C3F8-6BD7-8ADE-6424-D897043A5487}"/>
              </a:ext>
            </a:extLst>
          </p:cNvPr>
          <p:cNvSpPr>
            <a:spLocks noGrp="1"/>
          </p:cNvSpPr>
          <p:nvPr>
            <p:ph type="title" hasCustomPrompt="1"/>
          </p:nvPr>
        </p:nvSpPr>
        <p:spPr>
          <a:xfrm>
            <a:off x="796160" y="3155101"/>
            <a:ext cx="10515600" cy="1325563"/>
          </a:xfrm>
          <a:prstGeom prst="rect">
            <a:avLst/>
          </a:prstGeom>
        </p:spPr>
        <p:txBody>
          <a:bodyPr/>
          <a:lstStyle>
            <a:lvl1pPr algn="l">
              <a:defRPr sz="8000" b="1" i="0">
                <a:latin typeface="Poppins" pitchFamily="2" charset="77"/>
                <a:cs typeface="Poppins" pitchFamily="2" charset="77"/>
              </a:defRPr>
            </a:lvl1pPr>
          </a:lstStyle>
          <a:p>
            <a:r>
              <a:rPr lang="en-US" dirty="0"/>
              <a:t>THANK YOU</a:t>
            </a:r>
          </a:p>
        </p:txBody>
      </p:sp>
    </p:spTree>
    <p:extLst>
      <p:ext uri="{BB962C8B-B14F-4D97-AF65-F5344CB8AC3E}">
        <p14:creationId xmlns:p14="http://schemas.microsoft.com/office/powerpoint/2010/main" val="301282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6222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1AEF70-3069-8585-7EB4-EED6E877258D}"/>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9" name="Text Placeholder 3">
            <a:extLst>
              <a:ext uri="{FF2B5EF4-FFF2-40B4-BE49-F238E27FC236}">
                <a16:creationId xmlns:a16="http://schemas.microsoft.com/office/drawing/2014/main" id="{7E924431-F296-05A6-310F-CED34B18A1E1}"/>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2144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2097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161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69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367092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594142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7.sv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8.xml"/><Relationship Id="rId17" Type="http://schemas.openxmlformats.org/officeDocument/2006/relationships/image" Target="../media/image7.svg"/><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0.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hyperlink" Target="https://www.linkedin.com/company/anitab-org/" TargetMode="External"/><Relationship Id="rId3" Type="http://schemas.openxmlformats.org/officeDocument/2006/relationships/image" Target="../media/image1.jp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22.xml"/><Relationship Id="rId6" Type="http://schemas.openxmlformats.org/officeDocument/2006/relationships/hyperlink" Target="https://www.instagram.com/anitab_org/"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twitter.com/anitab_org?s=21" TargetMode="External"/><Relationship Id="rId4" Type="http://schemas.openxmlformats.org/officeDocument/2006/relationships/hyperlink" Target="https://www.facebook.com/AnitaB.0rg/" TargetMode="External"/><Relationship Id="rId9"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8E99D8-32B2-1C15-E6BE-543676D8C66B}"/>
              </a:ext>
            </a:extLst>
          </p:cNvPr>
          <p:cNvPicPr>
            <a:picLocks noChangeAspect="1"/>
          </p:cNvPicPr>
          <p:nvPr userDrawn="1"/>
        </p:nvPicPr>
        <p:blipFill>
          <a:blip r:embed="rId3"/>
          <a:srcRect t="15" b="15"/>
          <a:stretch/>
        </p:blipFill>
        <p:spPr>
          <a:xfrm>
            <a:off x="-1" y="0"/>
            <a:ext cx="12192001" cy="6858000"/>
          </a:xfrm>
          <a:prstGeom prst="rect">
            <a:avLst/>
          </a:prstGeom>
        </p:spPr>
      </p:pic>
      <p:pic>
        <p:nvPicPr>
          <p:cNvPr id="3" name="Picture 2">
            <a:extLst>
              <a:ext uri="{FF2B5EF4-FFF2-40B4-BE49-F238E27FC236}">
                <a16:creationId xmlns:a16="http://schemas.microsoft.com/office/drawing/2014/main" id="{5B04BA72-ECD8-316A-4E53-44BA9766C4E8}"/>
              </a:ext>
            </a:extLst>
          </p:cNvPr>
          <p:cNvPicPr>
            <a:picLocks noChangeAspect="1"/>
          </p:cNvPicPr>
          <p:nvPr userDrawn="1"/>
        </p:nvPicPr>
        <p:blipFill>
          <a:blip r:embed="rId4"/>
          <a:srcRect/>
          <a:stretch/>
        </p:blipFill>
        <p:spPr>
          <a:xfrm>
            <a:off x="1913317" y="2684262"/>
            <a:ext cx="4182682" cy="1692085"/>
          </a:xfrm>
          <a:prstGeom prst="rect">
            <a:avLst/>
          </a:prstGeom>
        </p:spPr>
      </p:pic>
      <p:pic>
        <p:nvPicPr>
          <p:cNvPr id="5" name="Picture 4" descr="A black and white logo&#10;&#10;Description automatically generated">
            <a:extLst>
              <a:ext uri="{FF2B5EF4-FFF2-40B4-BE49-F238E27FC236}">
                <a16:creationId xmlns:a16="http://schemas.microsoft.com/office/drawing/2014/main" id="{F8E4A2FB-7F10-8D6C-E615-DA777984ACC5}"/>
              </a:ext>
            </a:extLst>
          </p:cNvPr>
          <p:cNvPicPr>
            <a:picLocks noChangeAspect="1"/>
          </p:cNvPicPr>
          <p:nvPr userDrawn="1"/>
        </p:nvPicPr>
        <p:blipFill>
          <a:blip r:embed="rId5"/>
          <a:stretch>
            <a:fillRect/>
          </a:stretch>
        </p:blipFill>
        <p:spPr>
          <a:xfrm>
            <a:off x="6634052" y="2682010"/>
            <a:ext cx="3644629" cy="1694337"/>
          </a:xfrm>
          <a:prstGeom prst="rect">
            <a:avLst/>
          </a:prstGeom>
        </p:spPr>
      </p:pic>
    </p:spTree>
    <p:extLst>
      <p:ext uri="{BB962C8B-B14F-4D97-AF65-F5344CB8AC3E}">
        <p14:creationId xmlns:p14="http://schemas.microsoft.com/office/powerpoint/2010/main" val="234594241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5C9941D-7F95-BF10-6014-DFF434F5CD7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6" name="Graphic 5">
            <a:extLst>
              <a:ext uri="{FF2B5EF4-FFF2-40B4-BE49-F238E27FC236}">
                <a16:creationId xmlns:a16="http://schemas.microsoft.com/office/drawing/2014/main" id="{2D291AEA-2B9C-F970-6BB0-063B32D8DDA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7" name="Picture 6" descr="A black and white logo&#10;&#10;Description automatically generated">
            <a:extLst>
              <a:ext uri="{FF2B5EF4-FFF2-40B4-BE49-F238E27FC236}">
                <a16:creationId xmlns:a16="http://schemas.microsoft.com/office/drawing/2014/main" id="{A98D9409-8B35-215D-9984-009677ABD9E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410567721"/>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914400" rtl="0" eaLnBrk="1" latinLnBrk="0" hangingPunct="1">
        <a:lnSpc>
          <a:spcPct val="90000"/>
        </a:lnSpc>
        <a:spcBef>
          <a:spcPct val="0"/>
        </a:spcBef>
        <a:buNone/>
        <a:defRPr sz="9600" kern="1200">
          <a:solidFill>
            <a:schemeClr val="bg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6CEA942E-9850-30D8-D94C-444D8A7204D7}"/>
              </a:ext>
            </a:extLst>
          </p:cNvPr>
          <p:cNvPicPr>
            <a:picLocks noChangeAspect="1"/>
          </p:cNvPicPr>
          <p:nvPr userDrawn="1"/>
        </p:nvPicPr>
        <p:blipFill rotWithShape="1">
          <a:blip r:embed="rId4"/>
          <a:srcRect r="67375"/>
          <a:stretch/>
        </p:blipFill>
        <p:spPr>
          <a:xfrm>
            <a:off x="-1" y="-1"/>
            <a:ext cx="4114801" cy="6857999"/>
          </a:xfrm>
          <a:prstGeom prst="rect">
            <a:avLst/>
          </a:prstGeom>
        </p:spPr>
      </p:pic>
      <p:pic>
        <p:nvPicPr>
          <p:cNvPr id="8" name="Picture 7" descr="A pink lines on a black background&#10;&#10;Description automatically generated">
            <a:extLst>
              <a:ext uri="{FF2B5EF4-FFF2-40B4-BE49-F238E27FC236}">
                <a16:creationId xmlns:a16="http://schemas.microsoft.com/office/drawing/2014/main" id="{550EE40D-46BE-FBBD-6047-74CFC3E42CD4}"/>
              </a:ext>
            </a:extLst>
          </p:cNvPr>
          <p:cNvPicPr>
            <a:picLocks noChangeAspect="1"/>
          </p:cNvPicPr>
          <p:nvPr userDrawn="1"/>
        </p:nvPicPr>
        <p:blipFill rotWithShape="1">
          <a:blip r:embed="rId5"/>
          <a:srcRect l="33011" b="33050"/>
          <a:stretch/>
        </p:blipFill>
        <p:spPr>
          <a:xfrm rot="10800000">
            <a:off x="9734258" y="0"/>
            <a:ext cx="2457742" cy="2097460"/>
          </a:xfrm>
          <a:prstGeom prst="rect">
            <a:avLst/>
          </a:prstGeom>
        </p:spPr>
      </p:pic>
      <p:pic>
        <p:nvPicPr>
          <p:cNvPr id="14" name="Graphic 13">
            <a:extLst>
              <a:ext uri="{FF2B5EF4-FFF2-40B4-BE49-F238E27FC236}">
                <a16:creationId xmlns:a16="http://schemas.microsoft.com/office/drawing/2014/main" id="{19641EC8-A8FA-FCE6-F02E-EAF544A742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1422240586"/>
      </p:ext>
    </p:extLst>
  </p:cSld>
  <p:clrMap bg1="lt1" tx1="dk1" bg2="lt2" tx2="dk2" accent1="accent1" accent2="accent2" accent3="accent3" accent4="accent4" accent5="accent5" accent6="accent6" hlink="hlink" folHlink="folHlink"/>
  <p:sldLayoutIdLst>
    <p:sldLayoutId id="2147483682"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blurry orange and pink background&#10;&#10;Description automatically generated">
            <a:extLst>
              <a:ext uri="{FF2B5EF4-FFF2-40B4-BE49-F238E27FC236}">
                <a16:creationId xmlns:a16="http://schemas.microsoft.com/office/drawing/2014/main" id="{439EB56C-3BBA-E1A8-DC9B-FF091F0AAE2A}"/>
              </a:ext>
            </a:extLst>
          </p:cNvPr>
          <p:cNvPicPr>
            <a:picLocks noChangeAspect="1"/>
          </p:cNvPicPr>
          <p:nvPr userDrawn="1"/>
        </p:nvPicPr>
        <p:blipFill rotWithShape="1">
          <a:blip r:embed="rId4"/>
          <a:srcRect l="66232"/>
          <a:stretch/>
        </p:blipFill>
        <p:spPr>
          <a:xfrm>
            <a:off x="0" y="0"/>
            <a:ext cx="4114804" cy="6858000"/>
          </a:xfrm>
          <a:prstGeom prst="rect">
            <a:avLst/>
          </a:prstGeom>
        </p:spPr>
      </p:pic>
      <p:pic>
        <p:nvPicPr>
          <p:cNvPr id="7" name="Picture 6" descr="A blue light in the dark&#10;&#10;Description automatically generated">
            <a:extLst>
              <a:ext uri="{FF2B5EF4-FFF2-40B4-BE49-F238E27FC236}">
                <a16:creationId xmlns:a16="http://schemas.microsoft.com/office/drawing/2014/main" id="{00FB0E62-2AB9-8512-1E44-65B1674418B5}"/>
              </a:ext>
            </a:extLst>
          </p:cNvPr>
          <p:cNvPicPr>
            <a:picLocks noChangeAspect="1"/>
          </p:cNvPicPr>
          <p:nvPr userDrawn="1"/>
        </p:nvPicPr>
        <p:blipFill rotWithShape="1">
          <a:blip r:embed="rId5"/>
          <a:srcRect r="36413" b="50000"/>
          <a:stretch/>
        </p:blipFill>
        <p:spPr>
          <a:xfrm rot="16200000">
            <a:off x="9431090" y="270043"/>
            <a:ext cx="3040311" cy="2498558"/>
          </a:xfrm>
          <a:prstGeom prst="rect">
            <a:avLst/>
          </a:prstGeom>
        </p:spPr>
      </p:pic>
      <p:pic>
        <p:nvPicPr>
          <p:cNvPr id="10" name="Picture 9" descr="A green light in the dark&#10;&#10;Description automatically generated">
            <a:extLst>
              <a:ext uri="{FF2B5EF4-FFF2-40B4-BE49-F238E27FC236}">
                <a16:creationId xmlns:a16="http://schemas.microsoft.com/office/drawing/2014/main" id="{B85A0F62-03C8-15F5-F21D-A747B8133347}"/>
              </a:ext>
            </a:extLst>
          </p:cNvPr>
          <p:cNvPicPr>
            <a:picLocks noChangeAspect="1"/>
          </p:cNvPicPr>
          <p:nvPr userDrawn="1"/>
        </p:nvPicPr>
        <p:blipFill rotWithShape="1">
          <a:blip r:embed="rId6"/>
          <a:srcRect r="57549" b="26642"/>
          <a:stretch/>
        </p:blipFill>
        <p:spPr>
          <a:xfrm rot="16200000">
            <a:off x="8838005" y="-964475"/>
            <a:ext cx="2390353" cy="4317636"/>
          </a:xfrm>
          <a:prstGeom prst="rect">
            <a:avLst/>
          </a:prstGeom>
        </p:spPr>
      </p:pic>
      <p:pic>
        <p:nvPicPr>
          <p:cNvPr id="11" name="Graphic 10">
            <a:extLst>
              <a:ext uri="{FF2B5EF4-FFF2-40B4-BE49-F238E27FC236}">
                <a16:creationId xmlns:a16="http://schemas.microsoft.com/office/drawing/2014/main" id="{C8ECBB2D-EAA2-CEBA-C1D8-0A6E310BA84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3197787274"/>
      </p:ext>
    </p:extLst>
  </p:cSld>
  <p:clrMap bg1="lt1" tx1="dk1" bg2="lt2" tx2="dk2" accent1="accent1" accent2="accent2" accent3="accent3" accent4="accent4" accent5="accent5" accent6="accent6" hlink="hlink" folHlink="folHlink"/>
  <p:sldLayoutIdLst>
    <p:sldLayoutId id="2147483657"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61B13-4E07-758C-B727-8020A7706F8E}"/>
              </a:ext>
            </a:extLst>
          </p:cNvPr>
          <p:cNvPicPr>
            <a:picLocks noChangeAspect="1"/>
          </p:cNvPicPr>
          <p:nvPr userDrawn="1"/>
        </p:nvPicPr>
        <p:blipFill rotWithShape="1">
          <a:blip r:embed="rId4"/>
          <a:srcRect t="15" r="47368" b="47369"/>
          <a:stretch/>
        </p:blipFill>
        <p:spPr>
          <a:xfrm>
            <a:off x="-1" y="0"/>
            <a:ext cx="12192001" cy="6858000"/>
          </a:xfrm>
          <a:prstGeom prst="rect">
            <a:avLst/>
          </a:prstGeom>
        </p:spPr>
      </p:pic>
      <p:pic>
        <p:nvPicPr>
          <p:cNvPr id="4" name="Graphic 3">
            <a:extLst>
              <a:ext uri="{FF2B5EF4-FFF2-40B4-BE49-F238E27FC236}">
                <a16:creationId xmlns:a16="http://schemas.microsoft.com/office/drawing/2014/main" id="{1177522B-BB80-B267-6739-B313FD42A1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5" name="Picture 4" descr="A black and white logo&#10;&#10;Description automatically generated">
            <a:extLst>
              <a:ext uri="{FF2B5EF4-FFF2-40B4-BE49-F238E27FC236}">
                <a16:creationId xmlns:a16="http://schemas.microsoft.com/office/drawing/2014/main" id="{7964DDDE-E807-11C2-8029-31A7FF3EDC47}"/>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1112789298"/>
      </p:ext>
    </p:extLst>
  </p:cSld>
  <p:clrMap bg1="lt1" tx1="dk1" bg2="lt2" tx2="dk2" accent1="accent1" accent2="accent2" accent3="accent3" accent4="accent4" accent5="accent5" accent6="accent6" hlink="hlink" folHlink="folHlink"/>
  <p:sldLayoutIdLst>
    <p:sldLayoutId id="2147483672"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2D8306E-8DF9-5570-7785-27A8441362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FF9E6065-2367-2294-03CB-45F3CB87212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AFAB04F9-932E-B924-475D-467389C3D5A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904560285"/>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248363-1616-C889-D5E5-469253E92EC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5" name="Graphic 4">
            <a:extLst>
              <a:ext uri="{FF2B5EF4-FFF2-40B4-BE49-F238E27FC236}">
                <a16:creationId xmlns:a16="http://schemas.microsoft.com/office/drawing/2014/main" id="{D18A986C-F933-D763-436A-9AA3CF3B1D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8D7D6D6D-4AEC-4107-83E2-CA13D445A394}"/>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507713958"/>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right blue light&#10;&#10;Description automatically generated">
            <a:extLst>
              <a:ext uri="{FF2B5EF4-FFF2-40B4-BE49-F238E27FC236}">
                <a16:creationId xmlns:a16="http://schemas.microsoft.com/office/drawing/2014/main" id="{30ACFCC3-10C5-8D93-5A03-E9EB6C451383}"/>
              </a:ext>
            </a:extLst>
          </p:cNvPr>
          <p:cNvPicPr>
            <a:picLocks noChangeAspect="1"/>
          </p:cNvPicPr>
          <p:nvPr userDrawn="1"/>
        </p:nvPicPr>
        <p:blipFill rotWithShape="1">
          <a:blip r:embed="rId3"/>
          <a:srcRect l="8684" t="54035" r="11373"/>
          <a:stretch/>
        </p:blipFill>
        <p:spPr>
          <a:xfrm>
            <a:off x="6946232" y="-2"/>
            <a:ext cx="5245768" cy="3152275"/>
          </a:xfrm>
          <a:prstGeom prst="rect">
            <a:avLst/>
          </a:prstGeom>
        </p:spPr>
      </p:pic>
      <p:pic>
        <p:nvPicPr>
          <p:cNvPr id="6" name="Picture 5" descr="A green light in the dark&#10;&#10;Description automatically generated">
            <a:extLst>
              <a:ext uri="{FF2B5EF4-FFF2-40B4-BE49-F238E27FC236}">
                <a16:creationId xmlns:a16="http://schemas.microsoft.com/office/drawing/2014/main" id="{7543C60F-EDBA-01D4-1940-127049323D0E}"/>
              </a:ext>
            </a:extLst>
          </p:cNvPr>
          <p:cNvPicPr>
            <a:picLocks noChangeAspect="1"/>
          </p:cNvPicPr>
          <p:nvPr userDrawn="1"/>
        </p:nvPicPr>
        <p:blipFill rotWithShape="1">
          <a:blip r:embed="rId4"/>
          <a:srcRect l="47066" b="50000"/>
          <a:stretch/>
        </p:blipFill>
        <p:spPr>
          <a:xfrm>
            <a:off x="-1" y="3429000"/>
            <a:ext cx="3473005" cy="3429000"/>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DA3F652F-87AB-5625-0EF3-8A47136FE4CB}"/>
              </a:ext>
            </a:extLst>
          </p:cNvPr>
          <p:cNvPicPr>
            <a:picLocks noChangeAspect="1"/>
          </p:cNvPicPr>
          <p:nvPr userDrawn="1"/>
        </p:nvPicPr>
        <p:blipFill rotWithShape="1">
          <a:blip r:embed="rId5"/>
          <a:srcRect t="41637" r="36783"/>
          <a:stretch/>
        </p:blipFill>
        <p:spPr>
          <a:xfrm>
            <a:off x="8048451" y="-1"/>
            <a:ext cx="4143549" cy="4002505"/>
          </a:xfrm>
          <a:prstGeom prst="rect">
            <a:avLst/>
          </a:prstGeom>
        </p:spPr>
      </p:pic>
      <p:pic>
        <p:nvPicPr>
          <p:cNvPr id="9" name="Picture 8" descr="A pink lines on a black background&#10;&#10;Description automatically generated">
            <a:extLst>
              <a:ext uri="{FF2B5EF4-FFF2-40B4-BE49-F238E27FC236}">
                <a16:creationId xmlns:a16="http://schemas.microsoft.com/office/drawing/2014/main" id="{21DA601A-E639-FBE1-5E55-FD941C9C356E}"/>
              </a:ext>
            </a:extLst>
          </p:cNvPr>
          <p:cNvPicPr>
            <a:picLocks noChangeAspect="1"/>
          </p:cNvPicPr>
          <p:nvPr userDrawn="1"/>
        </p:nvPicPr>
        <p:blipFill rotWithShape="1">
          <a:blip r:embed="rId6"/>
          <a:srcRect l="59543" r="1" b="33050"/>
          <a:stretch/>
        </p:blipFill>
        <p:spPr>
          <a:xfrm rot="16200000">
            <a:off x="9226626" y="3892625"/>
            <a:ext cx="2457743" cy="3473005"/>
          </a:xfrm>
          <a:prstGeom prst="rect">
            <a:avLst/>
          </a:prstGeom>
        </p:spPr>
      </p:pic>
      <p:pic>
        <p:nvPicPr>
          <p:cNvPr id="12" name="Graphic 11">
            <a:extLst>
              <a:ext uri="{FF2B5EF4-FFF2-40B4-BE49-F238E27FC236}">
                <a16:creationId xmlns:a16="http://schemas.microsoft.com/office/drawing/2014/main" id="{1D08ACB4-92E2-A4D0-8B06-A443458F0AD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74864400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EB89D8-1573-6B07-898A-ADEA15F2DE12}"/>
              </a:ext>
            </a:extLst>
          </p:cNvPr>
          <p:cNvSpPr>
            <a:spLocks noGrp="1"/>
          </p:cNvSpPr>
          <p:nvPr>
            <p:ph type="title"/>
          </p:nvPr>
        </p:nvSpPr>
        <p:spPr>
          <a:xfrm>
            <a:off x="838200" y="1371600"/>
            <a:ext cx="10515600" cy="85580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65C1B9-8A03-01E7-ACE5-133F6DEDB082}"/>
              </a:ext>
            </a:extLst>
          </p:cNvPr>
          <p:cNvSpPr>
            <a:spLocks noGrp="1"/>
          </p:cNvSpPr>
          <p:nvPr>
            <p:ph type="body" idx="1"/>
          </p:nvPr>
        </p:nvSpPr>
        <p:spPr>
          <a:xfrm>
            <a:off x="838200" y="2362338"/>
            <a:ext cx="10515600" cy="37601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right blue light&#10;&#10;Description automatically generated">
            <a:extLst>
              <a:ext uri="{FF2B5EF4-FFF2-40B4-BE49-F238E27FC236}">
                <a16:creationId xmlns:a16="http://schemas.microsoft.com/office/drawing/2014/main" id="{A3DDC941-B5E0-3D23-1C7B-2F949BC9CF89}"/>
              </a:ext>
            </a:extLst>
          </p:cNvPr>
          <p:cNvPicPr>
            <a:picLocks noChangeAspect="1"/>
          </p:cNvPicPr>
          <p:nvPr userDrawn="1"/>
        </p:nvPicPr>
        <p:blipFill rotWithShape="1">
          <a:blip r:embed="rId13"/>
          <a:srcRect l="8684" t="54035" r="11373"/>
          <a:stretch/>
        </p:blipFill>
        <p:spPr>
          <a:xfrm rot="10800000">
            <a:off x="0" y="4805308"/>
            <a:ext cx="3472914" cy="2086936"/>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4F9C71A2-524D-F081-9ABE-72678C51E6DC}"/>
              </a:ext>
            </a:extLst>
          </p:cNvPr>
          <p:cNvPicPr>
            <a:picLocks noChangeAspect="1"/>
          </p:cNvPicPr>
          <p:nvPr userDrawn="1"/>
        </p:nvPicPr>
        <p:blipFill rotWithShape="1">
          <a:blip r:embed="rId14"/>
          <a:srcRect t="41637" r="36783"/>
          <a:stretch/>
        </p:blipFill>
        <p:spPr>
          <a:xfrm rot="10800000">
            <a:off x="0" y="4242421"/>
            <a:ext cx="2743200" cy="2649823"/>
          </a:xfrm>
          <a:prstGeom prst="rect">
            <a:avLst/>
          </a:prstGeom>
        </p:spPr>
      </p:pic>
      <p:pic>
        <p:nvPicPr>
          <p:cNvPr id="14" name="Picture 13" descr="A green light in the dark&#10;&#10;Description automatically generated">
            <a:extLst>
              <a:ext uri="{FF2B5EF4-FFF2-40B4-BE49-F238E27FC236}">
                <a16:creationId xmlns:a16="http://schemas.microsoft.com/office/drawing/2014/main" id="{EBE0E9C1-A7CB-5BC2-1E58-D582C01851D9}"/>
              </a:ext>
            </a:extLst>
          </p:cNvPr>
          <p:cNvPicPr>
            <a:picLocks noChangeAspect="1"/>
          </p:cNvPicPr>
          <p:nvPr userDrawn="1"/>
        </p:nvPicPr>
        <p:blipFill rotWithShape="1">
          <a:blip r:embed="rId15"/>
          <a:srcRect l="47066" b="50000"/>
          <a:stretch/>
        </p:blipFill>
        <p:spPr>
          <a:xfrm rot="10800000">
            <a:off x="8718995" y="0"/>
            <a:ext cx="3473005" cy="3429000"/>
          </a:xfrm>
          <a:prstGeom prst="rect">
            <a:avLst/>
          </a:prstGeom>
        </p:spPr>
      </p:pic>
      <p:pic>
        <p:nvPicPr>
          <p:cNvPr id="16" name="Graphic 15">
            <a:extLst>
              <a:ext uri="{FF2B5EF4-FFF2-40B4-BE49-F238E27FC236}">
                <a16:creationId xmlns:a16="http://schemas.microsoft.com/office/drawing/2014/main" id="{77332EE8-4F10-F5F7-CE1F-219E5BC5A6C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201416704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74" r:id="rId4"/>
    <p:sldLayoutId id="2147483675" r:id="rId5"/>
    <p:sldLayoutId id="2147483676" r:id="rId6"/>
    <p:sldLayoutId id="2147483677" r:id="rId7"/>
    <p:sldLayoutId id="2147483679" r:id="rId8"/>
    <p:sldLayoutId id="2147483680" r:id="rId9"/>
    <p:sldLayoutId id="2147483681" r:id="rId10"/>
    <p:sldLayoutId id="2147483691" r:id="rId11"/>
  </p:sldLayoutIdLst>
  <p:txStyles>
    <p:titleStyle>
      <a:lvl1pPr algn="l" defTabSz="914400" rtl="0" eaLnBrk="1" latinLnBrk="0" hangingPunct="1">
        <a:lnSpc>
          <a:spcPct val="90000"/>
        </a:lnSpc>
        <a:spcBef>
          <a:spcPct val="0"/>
        </a:spcBef>
        <a:buNone/>
        <a:defRPr sz="3600" b="1" kern="1200" baseline="0">
          <a:solidFill>
            <a:srgbClr val="D937DA"/>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F595E-740C-F8B6-07A5-1A2D78B9FC6D}"/>
              </a:ext>
            </a:extLst>
          </p:cNvPr>
          <p:cNvPicPr>
            <a:picLocks noChangeAspect="1"/>
          </p:cNvPicPr>
          <p:nvPr userDrawn="1"/>
        </p:nvPicPr>
        <p:blipFill rotWithShape="1">
          <a:blip r:embed="rId3"/>
          <a:srcRect t="14453" r="57247" b="43174"/>
          <a:stretch/>
        </p:blipFill>
        <p:spPr>
          <a:xfrm>
            <a:off x="-105506" y="0"/>
            <a:ext cx="12297506" cy="6858000"/>
          </a:xfrm>
          <a:prstGeom prst="rect">
            <a:avLst/>
          </a:prstGeom>
        </p:spPr>
      </p:pic>
      <p:cxnSp>
        <p:nvCxnSpPr>
          <p:cNvPr id="8" name="Google Shape;85;p25">
            <a:extLst>
              <a:ext uri="{FF2B5EF4-FFF2-40B4-BE49-F238E27FC236}">
                <a16:creationId xmlns:a16="http://schemas.microsoft.com/office/drawing/2014/main" id="{CB8DC36C-D129-8174-D686-69114BDE9FA6}"/>
              </a:ext>
            </a:extLst>
          </p:cNvPr>
          <p:cNvCxnSpPr/>
          <p:nvPr userDrawn="1"/>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cxnSp>
        <p:nvCxnSpPr>
          <p:cNvPr id="9" name="Google Shape;90;p25">
            <a:extLst>
              <a:ext uri="{FF2B5EF4-FFF2-40B4-BE49-F238E27FC236}">
                <a16:creationId xmlns:a16="http://schemas.microsoft.com/office/drawing/2014/main" id="{21ECB062-2943-375F-050F-6A97D63B7D8B}"/>
              </a:ext>
            </a:extLst>
          </p:cNvPr>
          <p:cNvCxnSpPr/>
          <p:nvPr userDrawn="1"/>
        </p:nvCxnSpPr>
        <p:spPr>
          <a:xfrm>
            <a:off x="6096000" y="1629510"/>
            <a:ext cx="0" cy="3754119"/>
          </a:xfrm>
          <a:prstGeom prst="straightConnector1">
            <a:avLst/>
          </a:prstGeom>
          <a:noFill/>
          <a:ln w="38100" cap="flat" cmpd="sng">
            <a:solidFill>
              <a:schemeClr val="bg1"/>
            </a:solidFill>
            <a:prstDash val="solid"/>
            <a:miter lim="800000"/>
            <a:headEnd type="none" w="sm" len="sm"/>
            <a:tailEnd type="none" w="sm" len="sm"/>
          </a:ln>
        </p:spPr>
      </p:cxnSp>
      <p:sp>
        <p:nvSpPr>
          <p:cNvPr id="10" name="Google Shape;91;p25">
            <a:extLst>
              <a:ext uri="{FF2B5EF4-FFF2-40B4-BE49-F238E27FC236}">
                <a16:creationId xmlns:a16="http://schemas.microsoft.com/office/drawing/2014/main" id="{2B1D7CA0-A52F-3F3D-56D5-181E2F07768C}"/>
              </a:ext>
            </a:extLst>
          </p:cNvPr>
          <p:cNvSpPr txBox="1"/>
          <p:nvPr userDrawn="1"/>
        </p:nvSpPr>
        <p:spPr>
          <a:xfrm>
            <a:off x="410306" y="2194923"/>
            <a:ext cx="5184540"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THANK</a:t>
            </a:r>
          </a:p>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YOU</a:t>
            </a:r>
            <a:endParaRPr sz="6400" b="1" i="0" dirty="0">
              <a:latin typeface="Poppins" pitchFamily="2" charset="77"/>
              <a:cs typeface="Poppins" pitchFamily="2" charset="77"/>
            </a:endParaRPr>
          </a:p>
        </p:txBody>
      </p:sp>
      <p:pic>
        <p:nvPicPr>
          <p:cNvPr id="12" name="Google Shape;93;p25">
            <a:hlinkClick r:id="rId4"/>
            <a:extLst>
              <a:ext uri="{FF2B5EF4-FFF2-40B4-BE49-F238E27FC236}">
                <a16:creationId xmlns:a16="http://schemas.microsoft.com/office/drawing/2014/main" id="{5DA16843-8FAB-50C6-2C74-EADBBD2B8673}"/>
              </a:ext>
            </a:extLst>
          </p:cNvPr>
          <p:cNvPicPr preferRelativeResize="0"/>
          <p:nvPr userDrawn="1"/>
        </p:nvPicPr>
        <p:blipFill rotWithShape="1">
          <a:blip r:embed="rId5">
            <a:alphaModFix/>
          </a:blip>
          <a:srcRect/>
          <a:stretch/>
        </p:blipFill>
        <p:spPr>
          <a:xfrm>
            <a:off x="6597155" y="1573131"/>
            <a:ext cx="621792" cy="621792"/>
          </a:xfrm>
          <a:prstGeom prst="rect">
            <a:avLst/>
          </a:prstGeom>
          <a:noFill/>
          <a:ln>
            <a:noFill/>
          </a:ln>
        </p:spPr>
      </p:pic>
      <p:pic>
        <p:nvPicPr>
          <p:cNvPr id="13" name="Google Shape;94;p25">
            <a:hlinkClick r:id="rId6"/>
            <a:extLst>
              <a:ext uri="{FF2B5EF4-FFF2-40B4-BE49-F238E27FC236}">
                <a16:creationId xmlns:a16="http://schemas.microsoft.com/office/drawing/2014/main" id="{EBD8B90A-7433-B5E1-B1A3-AE6BB9D4C850}"/>
              </a:ext>
            </a:extLst>
          </p:cNvPr>
          <p:cNvPicPr preferRelativeResize="0"/>
          <p:nvPr userDrawn="1"/>
        </p:nvPicPr>
        <p:blipFill rotWithShape="1">
          <a:blip r:embed="rId7">
            <a:alphaModFix/>
          </a:blip>
          <a:srcRect/>
          <a:stretch/>
        </p:blipFill>
        <p:spPr>
          <a:xfrm>
            <a:off x="6597155" y="2667932"/>
            <a:ext cx="621792" cy="621792"/>
          </a:xfrm>
          <a:prstGeom prst="rect">
            <a:avLst/>
          </a:prstGeom>
          <a:noFill/>
          <a:ln>
            <a:noFill/>
          </a:ln>
        </p:spPr>
      </p:pic>
      <p:pic>
        <p:nvPicPr>
          <p:cNvPr id="15" name="Google Shape;96;p25">
            <a:hlinkClick r:id="rId8"/>
            <a:extLst>
              <a:ext uri="{FF2B5EF4-FFF2-40B4-BE49-F238E27FC236}">
                <a16:creationId xmlns:a16="http://schemas.microsoft.com/office/drawing/2014/main" id="{6B5C26D6-27AC-83A7-834B-9D49E337CE31}"/>
              </a:ext>
            </a:extLst>
          </p:cNvPr>
          <p:cNvPicPr preferRelativeResize="0"/>
          <p:nvPr userDrawn="1"/>
        </p:nvPicPr>
        <p:blipFill rotWithShape="1">
          <a:blip r:embed="rId9">
            <a:alphaModFix/>
          </a:blip>
          <a:srcRect/>
          <a:stretch/>
        </p:blipFill>
        <p:spPr>
          <a:xfrm>
            <a:off x="6597155" y="4816047"/>
            <a:ext cx="621792" cy="621792"/>
          </a:xfrm>
          <a:prstGeom prst="rect">
            <a:avLst/>
          </a:prstGeom>
          <a:noFill/>
          <a:ln>
            <a:noFill/>
          </a:ln>
        </p:spPr>
      </p:pic>
      <p:pic>
        <p:nvPicPr>
          <p:cNvPr id="16" name="Picture 6" descr="Twitter x new logo x rounded - Social media &amp; Logos Icons">
            <a:hlinkClick r:id="rId10"/>
            <a:extLst>
              <a:ext uri="{FF2B5EF4-FFF2-40B4-BE49-F238E27FC236}">
                <a16:creationId xmlns:a16="http://schemas.microsoft.com/office/drawing/2014/main" id="{5BE6C0E6-F10F-0F18-F2F1-33668AC03008}"/>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12872" r="12735"/>
          <a:stretch/>
        </p:blipFill>
        <p:spPr bwMode="auto">
          <a:xfrm>
            <a:off x="6502399" y="3667856"/>
            <a:ext cx="812801" cy="7980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white logo&#10;&#10;Description automatically generated">
            <a:extLst>
              <a:ext uri="{FF2B5EF4-FFF2-40B4-BE49-F238E27FC236}">
                <a16:creationId xmlns:a16="http://schemas.microsoft.com/office/drawing/2014/main" id="{DB578F6A-004B-2E51-64DD-AF153B8AD43A}"/>
              </a:ext>
            </a:extLst>
          </p:cNvPr>
          <p:cNvPicPr>
            <a:picLocks noChangeAspect="1"/>
          </p:cNvPicPr>
          <p:nvPr userDrawn="1"/>
        </p:nvPicPr>
        <p:blipFill>
          <a:blip r:embed="rId12"/>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237165402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75.sv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7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 Id="rId6" Type="http://schemas.openxmlformats.org/officeDocument/2006/relationships/image" Target="../media/image88.png"/><Relationship Id="rId5" Type="http://schemas.openxmlformats.org/officeDocument/2006/relationships/image" Target="../media/image85.sv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3.xml"/><Relationship Id="rId5" Type="http://schemas.openxmlformats.org/officeDocument/2006/relationships/image" Target="../media/image96.sv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9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1;p114">
            <a:extLst>
              <a:ext uri="{FF2B5EF4-FFF2-40B4-BE49-F238E27FC236}">
                <a16:creationId xmlns:a16="http://schemas.microsoft.com/office/drawing/2014/main" id="{7303859E-47C8-BFB2-2720-497B896A0851}"/>
              </a:ext>
            </a:extLst>
          </p:cNvPr>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dirty="0">
                <a:solidFill>
                  <a:schemeClr val="dk1"/>
                </a:solidFill>
                <a:latin typeface="Roboto" panose="02000000000000000000" pitchFamily="2" charset="0"/>
                <a:ea typeface="Roboto" panose="02000000000000000000" pitchFamily="2" charset="0"/>
                <a:cs typeface="Roboto" panose="02000000000000000000" pitchFamily="2" charset="0"/>
                <a:sym typeface="Google Sans"/>
              </a:rPr>
              <a:t>Glossophobia</a:t>
            </a:r>
            <a:endParaRPr sz="4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7016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6;p115">
            <a:extLst>
              <a:ext uri="{FF2B5EF4-FFF2-40B4-BE49-F238E27FC236}">
                <a16:creationId xmlns:a16="http://schemas.microsoft.com/office/drawing/2014/main" id="{F45AC91F-1D3B-EC94-AF7B-546976E833E3}"/>
              </a:ext>
            </a:extLst>
          </p:cNvPr>
          <p:cNvPicPr preferRelativeResize="0"/>
          <p:nvPr/>
        </p:nvPicPr>
        <p:blipFill>
          <a:blip r:embed="rId2">
            <a:alphaModFix/>
          </a:blip>
          <a:stretch>
            <a:fillRect/>
          </a:stretch>
        </p:blipFill>
        <p:spPr>
          <a:xfrm>
            <a:off x="0" y="0"/>
            <a:ext cx="11011035" cy="6788368"/>
          </a:xfrm>
          <a:prstGeom prst="rect">
            <a:avLst/>
          </a:prstGeom>
          <a:noFill/>
          <a:ln>
            <a:noFill/>
          </a:ln>
        </p:spPr>
      </p:pic>
    </p:spTree>
    <p:extLst>
      <p:ext uri="{BB962C8B-B14F-4D97-AF65-F5344CB8AC3E}">
        <p14:creationId xmlns:p14="http://schemas.microsoft.com/office/powerpoint/2010/main" val="263089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latin typeface="Roboto" panose="02000000000000000000" pitchFamily="2" charset="0"/>
                <a:ea typeface="Roboto" panose="02000000000000000000" pitchFamily="2" charset="0"/>
                <a:cs typeface="Roboto" panose="02000000000000000000" pitchFamily="2" charset="0"/>
              </a:rPr>
              <a:t>PROACTIVE OR REACTIVE</a:t>
            </a:r>
          </a:p>
        </p:txBody>
      </p:sp>
    </p:spTree>
    <p:extLst>
      <p:ext uri="{BB962C8B-B14F-4D97-AF65-F5344CB8AC3E}">
        <p14:creationId xmlns:p14="http://schemas.microsoft.com/office/powerpoint/2010/main" val="347436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98"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2612639" y="1964556"/>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r>
              <a:rPr lang="en-CA" dirty="0"/>
              <a:t>996.ICU</a:t>
            </a:r>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412911" y="867467"/>
            <a:ext cx="11185480" cy="719385"/>
          </a:xfrm>
        </p:spPr>
        <p:txBody>
          <a:bodyPr/>
          <a:lstStyle/>
          <a:p>
            <a:pPr algn="ctr"/>
            <a:r>
              <a:rPr lang="en-CA" dirty="0">
                <a:latin typeface="Poppins" panose="00000500000000000000" pitchFamily="2" charset="0"/>
                <a:cs typeface="Poppins" panose="00000500000000000000" pitchFamily="2" charset="0"/>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12911" y="1523216"/>
            <a:ext cx="7569671" cy="4788683"/>
          </a:xfrm>
        </p:spPr>
        <p:txBody>
          <a:bodyPr>
            <a:normAutofit fontScale="55000" lnSpcReduction="20000"/>
          </a:bodyPr>
          <a:lstStyle/>
          <a:p>
            <a:endParaRPr lang="en-CA" dirty="0">
              <a:latin typeface="Poppins" panose="00000500000000000000" pitchFamily="2" charset="0"/>
              <a:cs typeface="Poppins" panose="00000500000000000000" pitchFamily="2" charset="0"/>
            </a:endParaRPr>
          </a:p>
          <a:p>
            <a:pPr algn="just"/>
            <a:endParaRPr lang="en-CA" sz="33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Underused</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Chemical Free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Safe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Effective </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Alternative form of therapy</a:t>
            </a:r>
          </a:p>
          <a:p>
            <a:pPr marL="0" indent="0">
              <a:buNone/>
            </a:pPr>
            <a:endParaRPr lang="en-CA" sz="4000" dirty="0">
              <a:latin typeface="Poppins" panose="00000500000000000000" pitchFamily="2" charset="0"/>
              <a:cs typeface="Poppins" panose="00000500000000000000" pitchFamily="2" charset="0"/>
            </a:endParaRPr>
          </a:p>
          <a:p>
            <a:pPr marL="0" indent="0">
              <a:buNone/>
            </a:pPr>
            <a:r>
              <a:rPr lang="en-CA" sz="4000" dirty="0">
                <a:latin typeface="Poppins" panose="00000500000000000000" pitchFamily="2" charset="0"/>
                <a:cs typeface="Poppins" panose="00000500000000000000" pitchFamily="2" charset="0"/>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241" y="1968213"/>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5011405" y="823400"/>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5" name="Freeform 3">
            <a:extLst>
              <a:ext uri="{FF2B5EF4-FFF2-40B4-BE49-F238E27FC236}">
                <a16:creationId xmlns:a16="http://schemas.microsoft.com/office/drawing/2014/main" id="{6578FFAC-0DEA-2A2F-1C71-4BBC469B487F}"/>
              </a:ext>
            </a:extLst>
          </p:cNvPr>
          <p:cNvSpPr/>
          <p:nvPr/>
        </p:nvSpPr>
        <p:spPr>
          <a:xfrm>
            <a:off x="7761923" y="3772947"/>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7" name="Freeform 5">
            <a:extLst>
              <a:ext uri="{FF2B5EF4-FFF2-40B4-BE49-F238E27FC236}">
                <a16:creationId xmlns:a16="http://schemas.microsoft.com/office/drawing/2014/main" id="{5EFCEDDC-F34A-A3AA-4B8C-497C9FA58CDF}"/>
              </a:ext>
            </a:extLst>
          </p:cNvPr>
          <p:cNvSpPr/>
          <p:nvPr/>
        </p:nvSpPr>
        <p:spPr>
          <a:xfrm>
            <a:off x="4842890" y="304184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000" dirty="0">
              <a:latin typeface="Poppins" panose="00000500000000000000" pitchFamily="2" charset="0"/>
              <a:cs typeface="Poppins" panose="00000500000000000000" pitchFamily="2" charset="0"/>
            </a:endParaRPr>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3" name="Freeform 11">
            <a:extLst>
              <a:ext uri="{FF2B5EF4-FFF2-40B4-BE49-F238E27FC236}">
                <a16:creationId xmlns:a16="http://schemas.microsoft.com/office/drawing/2014/main" id="{DAC2A92F-C9EC-DA43-861D-120874395B9D}"/>
              </a:ext>
            </a:extLst>
          </p:cNvPr>
          <p:cNvSpPr/>
          <p:nvPr/>
        </p:nvSpPr>
        <p:spPr>
          <a:xfrm>
            <a:off x="4842890" y="5153554"/>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4" name="Freeform 12">
            <a:extLst>
              <a:ext uri="{FF2B5EF4-FFF2-40B4-BE49-F238E27FC236}">
                <a16:creationId xmlns:a16="http://schemas.microsoft.com/office/drawing/2014/main" id="{D82463F0-2463-93DA-1147-A3A8F5CBAD7E}"/>
              </a:ext>
            </a:extLst>
          </p:cNvPr>
          <p:cNvSpPr/>
          <p:nvPr/>
        </p:nvSpPr>
        <p:spPr>
          <a:xfrm>
            <a:off x="353904" y="635095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2249107"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Physical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293325"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Emotional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12523" y="4302584"/>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Spiritual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615628" y="5089086"/>
            <a:ext cx="2033306"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Sensory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373845" y="6433815"/>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Social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196849"/>
          </a:xfrm>
          <a:prstGeom prst="rect">
            <a:avLst/>
          </a:prstGeom>
        </p:spPr>
        <p:txBody>
          <a:bodyPr wrap="square" lIns="0" tIns="0" rIns="0" bIns="0" rtlCol="0" anchor="t">
            <a:spAutoFit/>
          </a:bodyPr>
          <a:lstStyle/>
          <a:p>
            <a:pPr algn="ctr">
              <a:lnSpc>
                <a:spcPts val="1330"/>
              </a:lnSpc>
              <a:spcBef>
                <a:spcPct val="0"/>
              </a:spcBef>
            </a:pPr>
            <a:r>
              <a:rPr lang="en-US" sz="2000" dirty="0">
                <a:solidFill>
                  <a:srgbClr val="000000"/>
                </a:solidFill>
                <a:latin typeface="Poppins" panose="00000500000000000000" pitchFamily="2" charset="0"/>
                <a:cs typeface="Poppins" panose="00000500000000000000" pitchFamily="2" charset="0"/>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321919" y="5332859"/>
            <a:ext cx="227313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Creative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17010"/>
          </a:xfrm>
          <a:prstGeom prst="rect">
            <a:avLst/>
          </a:prstGeom>
        </p:spPr>
        <p:txBody>
          <a:bodyPr wrap="square" lIns="0" tIns="0" rIns="0" bIns="0" rtlCol="0" anchor="t">
            <a:spAutoFit/>
          </a:bodyPr>
          <a:lstStyle/>
          <a:p>
            <a:pPr algn="ctr">
              <a:lnSpc>
                <a:spcPts val="2419"/>
              </a:lnSpc>
            </a:pPr>
            <a:r>
              <a:rPr lang="en-US" sz="2000" dirty="0">
                <a:solidFill>
                  <a:srgbClr val="000000"/>
                </a:solidFill>
                <a:latin typeface="Poppins" panose="00000500000000000000" pitchFamily="2" charset="0"/>
                <a:cs typeface="Poppins" panose="00000500000000000000" pitchFamily="2" charset="0"/>
              </a:rPr>
              <a:t>7 types of Rest</a:t>
            </a:r>
          </a:p>
        </p:txBody>
      </p:sp>
    </p:spTree>
    <p:extLst>
      <p:ext uri="{BB962C8B-B14F-4D97-AF65-F5344CB8AC3E}">
        <p14:creationId xmlns:p14="http://schemas.microsoft.com/office/powerpoint/2010/main" val="232770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AF01-6F48-69E4-230B-56A3134DDA9C}"/>
              </a:ext>
            </a:extLst>
          </p:cNvPr>
          <p:cNvSpPr>
            <a:spLocks noGrp="1"/>
          </p:cNvSpPr>
          <p:nvPr>
            <p:ph type="ctrTitle"/>
          </p:nvPr>
        </p:nvSpPr>
        <p:spPr>
          <a:xfrm>
            <a:off x="1551446" y="1135330"/>
            <a:ext cx="9116554" cy="3338480"/>
          </a:xfrm>
        </p:spPr>
        <p:txBody>
          <a:bodyPr/>
          <a:lstStyle/>
          <a:p>
            <a:r>
              <a:rPr lang="en-US" b="1" dirty="0">
                <a:effectLst/>
                <a:latin typeface="+mj-lt"/>
              </a:rPr>
              <a:t>Unveiling the Spectrum of Rest: Exploring Seven Transformative Dimensions</a:t>
            </a:r>
            <a:br>
              <a:rPr lang="en-US" b="1" dirty="0">
                <a:effectLst/>
                <a:latin typeface="+mj-lt"/>
              </a:rPr>
            </a:br>
            <a:endParaRPr lang="en-US" dirty="0">
              <a:latin typeface="+mj-lt"/>
            </a:endParaRPr>
          </a:p>
        </p:txBody>
      </p:sp>
      <p:sp>
        <p:nvSpPr>
          <p:cNvPr id="4" name="TextBox 3">
            <a:extLst>
              <a:ext uri="{FF2B5EF4-FFF2-40B4-BE49-F238E27FC236}">
                <a16:creationId xmlns:a16="http://schemas.microsoft.com/office/drawing/2014/main" id="{815CD611-9005-4F32-8A55-31CB64C2C2DE}"/>
              </a:ext>
            </a:extLst>
          </p:cNvPr>
          <p:cNvSpPr txBox="1"/>
          <p:nvPr/>
        </p:nvSpPr>
        <p:spPr>
          <a:xfrm>
            <a:off x="5902430" y="5261050"/>
            <a:ext cx="4437657" cy="369332"/>
          </a:xfrm>
          <a:prstGeom prst="rect">
            <a:avLst/>
          </a:prstGeom>
          <a:noFill/>
        </p:spPr>
        <p:txBody>
          <a:bodyPr wrap="square" rtlCol="0">
            <a:spAutoFit/>
          </a:bodyPr>
          <a:lstStyle/>
          <a:p>
            <a:r>
              <a:rPr lang="en-CA" dirty="0"/>
              <a:t>Vaishnavi Venkata Subramanian</a:t>
            </a:r>
          </a:p>
        </p:txBody>
      </p:sp>
    </p:spTree>
    <p:extLst>
      <p:ext uri="{BB962C8B-B14F-4D97-AF65-F5344CB8AC3E}">
        <p14:creationId xmlns:p14="http://schemas.microsoft.com/office/powerpoint/2010/main" val="45779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550372" y="2624515"/>
            <a:ext cx="6119113" cy="2442592"/>
          </a:xfrm>
          <a:prstGeom prst="rect">
            <a:avLst/>
          </a:prstGeom>
        </p:spPr>
        <p:txBody>
          <a:bodyPr wrap="square" lIns="0" tIns="0" rIns="0" bIns="0" rtlCol="0" anchor="t">
            <a:spAutoFit/>
          </a:bodyPr>
          <a:lstStyle/>
          <a:p>
            <a:pPr algn="ctr">
              <a:lnSpc>
                <a:spcPts val="2069"/>
              </a:lnSpc>
            </a:pPr>
            <a:endParaRPr sz="2400" dirty="0">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Lack of sleep and overtraining deplete your body's energy.</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Physically drained</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2683382" y="649009"/>
            <a:ext cx="6417281" cy="480260"/>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Poppins" panose="00000500000000000000" pitchFamily="2" charset="0"/>
                <a:cs typeface="Poppins" panose="00000500000000000000" pitchFamily="2" charset="0"/>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826" y="2294176"/>
            <a:ext cx="4560048" cy="303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350479" cy="4592091"/>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r>
              <a:rPr lang="en-CA" dirty="0"/>
              <a:t>Physical Rest</a:t>
            </a:r>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dirty="0">
                <a:solidFill>
                  <a:srgbClr val="0D004C"/>
                </a:solidFill>
                <a:latin typeface="GothamBook"/>
              </a:rPr>
              <a:t>S</a:t>
            </a:r>
            <a:r>
              <a:rPr lang="en-US" b="0" i="0" dirty="0">
                <a:solidFill>
                  <a:srgbClr val="0D004C"/>
                </a:solidFill>
                <a:effectLst/>
                <a:latin typeface="GothamBook"/>
              </a:rPr>
              <a:t>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417677" cy="2976264"/>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Example :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8" y="793884"/>
            <a:ext cx="7265446"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2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65100" y="2188493"/>
            <a:ext cx="8947938" cy="3554819"/>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p>
          <a:p>
            <a:endParaRPr lang="en-US" sz="2400" dirty="0">
              <a:solidFill>
                <a:srgbClr val="333333"/>
              </a:solidFill>
              <a:latin typeface="Neue Plak"/>
            </a:endParaRPr>
          </a:p>
          <a:p>
            <a:endParaRPr lang="en-US" sz="2400" dirty="0">
              <a:solidFill>
                <a:srgbClr val="333333"/>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Volunteer</a:t>
            </a: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Work a job that feels purpose-driven</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Participate in faith-based activities (if aligned to your belief system)</a:t>
            </a:r>
          </a:p>
          <a:p>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10225602" y="385393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a:xfrm>
            <a:off x="838200" y="988072"/>
            <a:ext cx="10515600" cy="927401"/>
          </a:xfrm>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a:xfrm>
            <a:off x="838200" y="2015147"/>
            <a:ext cx="10606968" cy="4611003"/>
          </a:xfrm>
        </p:spPr>
        <p:txBody>
          <a:bodyPr>
            <a:normAutofit fontScale="70000" lnSpcReduction="20000"/>
          </a:bodyPr>
          <a:lstStyle/>
          <a:p>
            <a:pPr marL="0" indent="0" algn="just">
              <a:buNone/>
            </a:pPr>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just">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just">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just">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just">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just">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just">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just">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506549">
            <a:off x="-3432074" y="-1299005"/>
            <a:ext cx="9184243" cy="9591899"/>
          </a:xfrm>
          <a:custGeom>
            <a:avLst/>
            <a:gdLst/>
            <a:ahLst/>
            <a:cxnLst/>
            <a:rect l="l" t="t" r="r" b="b"/>
            <a:pathLst>
              <a:path w="13776365" h="14387848">
                <a:moveTo>
                  <a:pt x="0" y="0"/>
                </a:moveTo>
                <a:lnTo>
                  <a:pt x="13776365" y="0"/>
                </a:lnTo>
                <a:lnTo>
                  <a:pt x="13776365" y="14387848"/>
                </a:lnTo>
                <a:lnTo>
                  <a:pt x="0" y="1438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414502">
            <a:off x="6584787" y="-285446"/>
            <a:ext cx="8556589" cy="8936386"/>
          </a:xfrm>
          <a:custGeom>
            <a:avLst/>
            <a:gdLst/>
            <a:ahLst/>
            <a:cxnLst/>
            <a:rect l="l" t="t" r="r" b="b"/>
            <a:pathLst>
              <a:path w="12834884" h="13404579">
                <a:moveTo>
                  <a:pt x="0" y="0"/>
                </a:moveTo>
                <a:lnTo>
                  <a:pt x="12834884" y="0"/>
                </a:lnTo>
                <a:lnTo>
                  <a:pt x="12834884" y="13404579"/>
                </a:lnTo>
                <a:lnTo>
                  <a:pt x="0" y="13404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372548" y="2015397"/>
            <a:ext cx="6731867" cy="2752080"/>
            <a:chOff x="0" y="0"/>
            <a:chExt cx="2659503" cy="1087242"/>
          </a:xfrm>
        </p:grpSpPr>
        <p:sp>
          <p:nvSpPr>
            <p:cNvPr id="5" name="Freeform 5"/>
            <p:cNvSpPr/>
            <p:nvPr/>
          </p:nvSpPr>
          <p:spPr>
            <a:xfrm>
              <a:off x="0" y="0"/>
              <a:ext cx="2659503" cy="1087241"/>
            </a:xfrm>
            <a:custGeom>
              <a:avLst/>
              <a:gdLst/>
              <a:ahLst/>
              <a:cxnLst/>
              <a:rect l="l" t="t" r="r" b="b"/>
              <a:pathLst>
                <a:path w="2659503" h="1087241">
                  <a:moveTo>
                    <a:pt x="39101" y="0"/>
                  </a:moveTo>
                  <a:lnTo>
                    <a:pt x="2620402" y="0"/>
                  </a:lnTo>
                  <a:cubicBezTo>
                    <a:pt x="2630772" y="0"/>
                    <a:pt x="2640718" y="4120"/>
                    <a:pt x="2648051" y="11453"/>
                  </a:cubicBezTo>
                  <a:cubicBezTo>
                    <a:pt x="2655384" y="18785"/>
                    <a:pt x="2659503" y="28731"/>
                    <a:pt x="2659503" y="39101"/>
                  </a:cubicBezTo>
                  <a:lnTo>
                    <a:pt x="2659503" y="1048140"/>
                  </a:lnTo>
                  <a:cubicBezTo>
                    <a:pt x="2659503" y="1058510"/>
                    <a:pt x="2655384" y="1068456"/>
                    <a:pt x="2648051" y="1075789"/>
                  </a:cubicBezTo>
                  <a:cubicBezTo>
                    <a:pt x="2640718" y="1083122"/>
                    <a:pt x="2630772" y="1087241"/>
                    <a:pt x="2620402" y="1087241"/>
                  </a:cubicBezTo>
                  <a:lnTo>
                    <a:pt x="39101" y="1087241"/>
                  </a:lnTo>
                  <a:cubicBezTo>
                    <a:pt x="28731" y="1087241"/>
                    <a:pt x="18785" y="1083122"/>
                    <a:pt x="11453" y="1075789"/>
                  </a:cubicBezTo>
                  <a:cubicBezTo>
                    <a:pt x="4120" y="1068456"/>
                    <a:pt x="0" y="1058510"/>
                    <a:pt x="0" y="1048140"/>
                  </a:cubicBezTo>
                  <a:lnTo>
                    <a:pt x="0" y="39101"/>
                  </a:lnTo>
                  <a:cubicBezTo>
                    <a:pt x="0" y="28731"/>
                    <a:pt x="4120" y="18785"/>
                    <a:pt x="11453" y="11453"/>
                  </a:cubicBezTo>
                  <a:cubicBezTo>
                    <a:pt x="18785" y="4120"/>
                    <a:pt x="28731" y="0"/>
                    <a:pt x="39101" y="0"/>
                  </a:cubicBezTo>
                  <a:close/>
                </a:path>
              </a:pathLst>
            </a:custGeom>
            <a:solidFill>
              <a:srgbClr val="2572CA">
                <a:alpha val="28627"/>
              </a:srgbClr>
            </a:solidFill>
          </p:spPr>
        </p:sp>
        <p:sp>
          <p:nvSpPr>
            <p:cNvPr id="6" name="TextBox 6"/>
            <p:cNvSpPr txBox="1"/>
            <p:nvPr/>
          </p:nvSpPr>
          <p:spPr>
            <a:xfrm>
              <a:off x="0" y="-38100"/>
              <a:ext cx="2659503" cy="1125342"/>
            </a:xfrm>
            <a:prstGeom prst="rect">
              <a:avLst/>
            </a:prstGeom>
          </p:spPr>
          <p:txBody>
            <a:bodyPr lIns="33867" tIns="33867" rIns="33867" bIns="33867" rtlCol="0" anchor="ctr"/>
            <a:lstStyle/>
            <a:p>
              <a:pPr algn="ctr">
                <a:lnSpc>
                  <a:spcPts val="1773"/>
                </a:lnSpc>
                <a:spcBef>
                  <a:spcPct val="0"/>
                </a:spcBef>
              </a:pPr>
              <a:endParaRPr sz="1200"/>
            </a:p>
          </p:txBody>
        </p:sp>
      </p:grpSp>
      <p:pic>
        <p:nvPicPr>
          <p:cNvPr id="7" name="Picture 7"/>
          <p:cNvPicPr>
            <a:picLocks noChangeAspect="1"/>
          </p:cNvPicPr>
          <p:nvPr/>
        </p:nvPicPr>
        <p:blipFill>
          <a:blip r:embed="rId4"/>
          <a:srcRect/>
          <a:stretch>
            <a:fillRect/>
          </a:stretch>
        </p:blipFill>
        <p:spPr>
          <a:xfrm>
            <a:off x="802157" y="1200851"/>
            <a:ext cx="3348779" cy="4592187"/>
          </a:xfrm>
          <a:prstGeom prst="rect">
            <a:avLst/>
          </a:prstGeom>
        </p:spPr>
      </p:pic>
      <p:sp>
        <p:nvSpPr>
          <p:cNvPr id="8" name="TextBox 8"/>
          <p:cNvSpPr txBox="1"/>
          <p:nvPr/>
        </p:nvSpPr>
        <p:spPr>
          <a:xfrm>
            <a:off x="4738835" y="2510579"/>
            <a:ext cx="6491664" cy="1874680"/>
          </a:xfrm>
          <a:prstGeom prst="rect">
            <a:avLst/>
          </a:prstGeom>
        </p:spPr>
        <p:txBody>
          <a:bodyPr lIns="0" tIns="0" rIns="0" bIns="0" rtlCol="0" anchor="t">
            <a:spAutoFit/>
          </a:bodyPr>
          <a:lstStyle/>
          <a:p>
            <a:pPr algn="ctr">
              <a:lnSpc>
                <a:spcPts val="7467"/>
              </a:lnSpc>
            </a:pPr>
            <a:r>
              <a:rPr lang="en-US" sz="5334" dirty="0" err="1">
                <a:solidFill>
                  <a:srgbClr val="FFDA3C"/>
                </a:solidFill>
                <a:latin typeface="+mj-lt"/>
                <a:ea typeface="Barabara"/>
                <a:cs typeface="Barabara"/>
                <a:sym typeface="Barabara"/>
              </a:rPr>
              <a:t>Kachow</a:t>
            </a:r>
            <a:r>
              <a:rPr lang="en-US" sz="5334" dirty="0">
                <a:solidFill>
                  <a:srgbClr val="FFDA3C"/>
                </a:solidFill>
                <a:latin typeface="+mj-lt"/>
                <a:ea typeface="Barabara"/>
                <a:cs typeface="Barabara"/>
                <a:sym typeface="Barabara"/>
              </a:rPr>
              <a:t>!</a:t>
            </a:r>
          </a:p>
          <a:p>
            <a:pPr algn="ctr">
              <a:lnSpc>
                <a:spcPts val="7467"/>
              </a:lnSpc>
            </a:pPr>
            <a:r>
              <a:rPr lang="en-US" sz="5334" dirty="0">
                <a:solidFill>
                  <a:srgbClr val="FFDA3C"/>
                </a:solidFill>
                <a:latin typeface="+mj-lt"/>
                <a:ea typeface="Barabara"/>
                <a:cs typeface="Barabara"/>
                <a:sym typeface="Barabara"/>
              </a:rPr>
              <a:t>I’m Vaishnavi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5078313"/>
          </a:xfrm>
          <a:prstGeom prst="rect">
            <a:avLst/>
          </a:prstGeom>
          <a:noFill/>
        </p:spPr>
        <p:txBody>
          <a:bodyPr wrap="square" rtlCol="0">
            <a:spAutoFit/>
          </a:bodyPr>
          <a:lstStyle/>
          <a:p>
            <a:pPr algn="l"/>
            <a:r>
              <a:rPr lang="en-US" sz="4000" b="1" i="0" dirty="0">
                <a:solidFill>
                  <a:srgbClr val="1E0A3C"/>
                </a:solidFill>
                <a:effectLst/>
                <a:latin typeface="+mj-lt"/>
              </a:rPr>
              <a:t>Inspiration :Dr. Saundra Dalton-Smith </a:t>
            </a:r>
            <a:r>
              <a:rPr lang="en-US" sz="4000" b="1" i="0" dirty="0">
                <a:solidFill>
                  <a:srgbClr val="1E0A3C"/>
                </a:solidFill>
                <a:effectLst/>
                <a:latin typeface="+mj-lt"/>
                <a:hlinkClick r:id="rId3"/>
              </a:rPr>
              <a:t>https://www.youtube.com/watch?v=ZGNN4EPJzGk&amp;t=6s</a:t>
            </a:r>
            <a:endParaRPr lang="en-US" sz="4000" b="1" i="0" dirty="0">
              <a:solidFill>
                <a:srgbClr val="1E0A3C"/>
              </a:solidFill>
              <a:effectLst/>
              <a:latin typeface="+mj-lt"/>
            </a:endParaRPr>
          </a:p>
          <a:p>
            <a:pPr algn="l" fontAlgn="base"/>
            <a:endParaRPr lang="en-US" sz="4000" b="0" i="0" dirty="0">
              <a:solidFill>
                <a:srgbClr val="000000"/>
              </a:solidFill>
              <a:effectLst/>
              <a:latin typeface="+mj-lt"/>
            </a:endParaRPr>
          </a:p>
          <a:p>
            <a:pPr algn="l" rtl="0" fontAlgn="base"/>
            <a:r>
              <a:rPr lang="en-US" sz="2200" b="0" i="0" dirty="0">
                <a:solidFill>
                  <a:srgbClr val="242323"/>
                </a:solidFill>
                <a:effectLst/>
                <a:latin typeface="+mj-lt"/>
              </a:rPr>
              <a:t>Helping organizations overcome burnout, decrease employee turnover, and cultivate</a:t>
            </a:r>
            <a:endParaRPr lang="en-US" sz="2200" b="0" i="0" dirty="0">
              <a:solidFill>
                <a:srgbClr val="000000"/>
              </a:solidFill>
              <a:effectLst/>
              <a:latin typeface="+mj-lt"/>
            </a:endParaRPr>
          </a:p>
          <a:p>
            <a:pPr algn="l" rtl="0" fontAlgn="base"/>
            <a:r>
              <a:rPr lang="en-US" sz="2200" b="0" i="0" dirty="0">
                <a:solidFill>
                  <a:srgbClr val="242323"/>
                </a:solidFill>
                <a:effectLst/>
                <a:latin typeface="+mj-lt"/>
              </a:rPr>
              <a:t>a well-being culture featuring her proprietary </a:t>
            </a:r>
            <a:r>
              <a:rPr lang="en-US" sz="2200" b="1" i="0" dirty="0">
                <a:solidFill>
                  <a:srgbClr val="242323"/>
                </a:solidFill>
                <a:effectLst/>
                <a:latin typeface="+mj-lt"/>
              </a:rPr>
              <a:t>7 Types of Rest</a:t>
            </a:r>
            <a:r>
              <a:rPr lang="en-US" sz="2200" b="0" i="0" dirty="0">
                <a:solidFill>
                  <a:srgbClr val="242323"/>
                </a:solidFill>
                <a:effectLst/>
                <a:latin typeface="+mj-lt"/>
              </a:rPr>
              <a:t> framework.</a:t>
            </a:r>
            <a:endParaRPr lang="en-US" sz="2200" b="0" i="0" dirty="0">
              <a:solidFill>
                <a:srgbClr val="000000"/>
              </a:solidFill>
              <a:effectLst/>
              <a:latin typeface="+mj-lt"/>
            </a:endParaRPr>
          </a:p>
          <a:p>
            <a:pPr algn="l"/>
            <a:endParaRPr lang="en-US" sz="4000" b="1" i="0" dirty="0">
              <a:solidFill>
                <a:srgbClr val="1E0A3C"/>
              </a:solidFill>
              <a:effectLst/>
              <a:latin typeface="+mj-lt"/>
            </a:endParaRPr>
          </a:p>
          <a:p>
            <a:br>
              <a:rPr lang="en-US" dirty="0">
                <a:latin typeface="+mj-lt"/>
              </a:rPr>
            </a:br>
            <a:endParaRPr lang="en-CA" dirty="0">
              <a:latin typeface="+mj-lt"/>
            </a:endParaRPr>
          </a:p>
        </p:txBody>
      </p:sp>
    </p:spTree>
    <p:extLst>
      <p:ext uri="{BB962C8B-B14F-4D97-AF65-F5344CB8AC3E}">
        <p14:creationId xmlns:p14="http://schemas.microsoft.com/office/powerpoint/2010/main" val="801968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20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9D5-55D9-0683-CC42-DA23BBC1586C}"/>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97C44CDB-C75E-237A-B5FD-42B1A687F24F}"/>
              </a:ext>
            </a:extLst>
          </p:cNvPr>
          <p:cNvSpPr>
            <a:spLocks noGrp="1"/>
          </p:cNvSpPr>
          <p:nvPr>
            <p:ph type="pic" idx="4294967295"/>
          </p:nvPr>
        </p:nvSpPr>
        <p:spPr>
          <a:xfrm>
            <a:off x="5183188" y="1284162"/>
            <a:ext cx="6172200" cy="4554764"/>
          </a:xfrm>
        </p:spPr>
        <p:txBody>
          <a:bodyPr/>
          <a:lstStyle/>
          <a:p>
            <a:endParaRPr lang="en-US"/>
          </a:p>
        </p:txBody>
      </p:sp>
      <p:sp>
        <p:nvSpPr>
          <p:cNvPr id="4" name="Text Placeholder 3">
            <a:extLst>
              <a:ext uri="{FF2B5EF4-FFF2-40B4-BE49-F238E27FC236}">
                <a16:creationId xmlns:a16="http://schemas.microsoft.com/office/drawing/2014/main" id="{E57355AA-1E22-1EDF-3834-1D38D306FB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2829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ED341-2084-FBDD-577D-33C448C536F4}"/>
              </a:ext>
            </a:extLst>
          </p:cNvPr>
          <p:cNvSpPr txBox="1"/>
          <p:nvPr/>
        </p:nvSpPr>
        <p:spPr>
          <a:xfrm>
            <a:off x="3843947" y="2439350"/>
            <a:ext cx="5802755"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sp>
        <p:nvSpPr>
          <p:cNvPr id="4" name="TextBox 3">
            <a:extLst>
              <a:ext uri="{FF2B5EF4-FFF2-40B4-BE49-F238E27FC236}">
                <a16:creationId xmlns:a16="http://schemas.microsoft.com/office/drawing/2014/main" id="{327C57BD-6C75-87BF-8BE8-45B8A091EE47}"/>
              </a:ext>
            </a:extLst>
          </p:cNvPr>
          <p:cNvSpPr txBox="1"/>
          <p:nvPr/>
        </p:nvSpPr>
        <p:spPr>
          <a:xfrm>
            <a:off x="760928" y="5008952"/>
            <a:ext cx="11472963"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please get checked out by your physician if it persists.</a:t>
            </a:r>
            <a:endParaRPr lang="en-CA" sz="2400" dirty="0">
              <a:latin typeface="Neue Plak"/>
            </a:endParaRPr>
          </a:p>
        </p:txBody>
      </p:sp>
      <p:pic>
        <p:nvPicPr>
          <p:cNvPr id="5" name="Graphic 4" descr="Butterfly with solid fill">
            <a:extLst>
              <a:ext uri="{FF2B5EF4-FFF2-40B4-BE49-F238E27FC236}">
                <a16:creationId xmlns:a16="http://schemas.microsoft.com/office/drawing/2014/main" id="{0367A76A-5198-711F-3D12-474CD4150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864" y="2439350"/>
            <a:ext cx="914400" cy="914400"/>
          </a:xfrm>
          <a:prstGeom prst="rect">
            <a:avLst/>
          </a:prstGeom>
        </p:spPr>
      </p:pic>
      <p:sp>
        <p:nvSpPr>
          <p:cNvPr id="6" name="Freeform 13">
            <a:extLst>
              <a:ext uri="{FF2B5EF4-FFF2-40B4-BE49-F238E27FC236}">
                <a16:creationId xmlns:a16="http://schemas.microsoft.com/office/drawing/2014/main" id="{F5D8ACEC-0B37-CA7D-6583-6B684B9383F3}"/>
              </a:ext>
            </a:extLst>
          </p:cNvPr>
          <p:cNvSpPr/>
          <p:nvPr/>
        </p:nvSpPr>
        <p:spPr>
          <a:xfrm>
            <a:off x="11438237" y="291989"/>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Tree>
    <p:extLst>
      <p:ext uri="{BB962C8B-B14F-4D97-AF65-F5344CB8AC3E}">
        <p14:creationId xmlns:p14="http://schemas.microsoft.com/office/powerpoint/2010/main" val="322699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D7E2B-CCAE-78CA-C5F6-378DC3E0BD4C}"/>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285605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5;p111">
            <a:extLst>
              <a:ext uri="{FF2B5EF4-FFF2-40B4-BE49-F238E27FC236}">
                <a16:creationId xmlns:a16="http://schemas.microsoft.com/office/drawing/2014/main" id="{A4288163-02B3-5791-4169-E4ACDB50120D}"/>
              </a:ext>
            </a:extLst>
          </p:cNvPr>
          <p:cNvPicPr preferRelativeResize="0"/>
          <p:nvPr/>
        </p:nvPicPr>
        <p:blipFill>
          <a:blip r:embed="rId3">
            <a:alphaModFix/>
          </a:blip>
          <a:stretch>
            <a:fillRect/>
          </a:stretch>
        </p:blipFill>
        <p:spPr>
          <a:xfrm>
            <a:off x="3638655" y="1378100"/>
            <a:ext cx="4387263" cy="5328704"/>
          </a:xfrm>
          <a:prstGeom prst="rect">
            <a:avLst/>
          </a:prstGeom>
          <a:noFill/>
          <a:ln>
            <a:noFill/>
          </a:ln>
        </p:spPr>
      </p:pic>
      <p:sp>
        <p:nvSpPr>
          <p:cNvPr id="2" name="TextBox 1">
            <a:extLst>
              <a:ext uri="{FF2B5EF4-FFF2-40B4-BE49-F238E27FC236}">
                <a16:creationId xmlns:a16="http://schemas.microsoft.com/office/drawing/2014/main" id="{72212C17-122D-B246-C952-798D888C7DA6}"/>
              </a:ext>
            </a:extLst>
          </p:cNvPr>
          <p:cNvSpPr txBox="1"/>
          <p:nvPr/>
        </p:nvSpPr>
        <p:spPr>
          <a:xfrm>
            <a:off x="3638655" y="507037"/>
            <a:ext cx="4387263" cy="646331"/>
          </a:xfrm>
          <a:prstGeom prst="rect">
            <a:avLst/>
          </a:prstGeom>
          <a:noFill/>
        </p:spPr>
        <p:txBody>
          <a:bodyPr wrap="square" rtlCol="0">
            <a:spAutoFit/>
          </a:bodyPr>
          <a:lstStyle/>
          <a:p>
            <a:r>
              <a:rPr lang="en-CA" sz="3600" dirty="0"/>
              <a:t>Wellness Check!</a:t>
            </a:r>
          </a:p>
        </p:txBody>
      </p:sp>
    </p:spTree>
    <p:extLst>
      <p:ext uri="{BB962C8B-B14F-4D97-AF65-F5344CB8AC3E}">
        <p14:creationId xmlns:p14="http://schemas.microsoft.com/office/powerpoint/2010/main" val="96662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77E23-A397-A4FC-7850-CABB993FB2DB}"/>
              </a:ext>
            </a:extLst>
          </p:cNvPr>
          <p:cNvPicPr>
            <a:picLocks noChangeAspect="1"/>
          </p:cNvPicPr>
          <p:nvPr/>
        </p:nvPicPr>
        <p:blipFill>
          <a:blip r:embed="rId3"/>
          <a:stretch>
            <a:fillRect/>
          </a:stretch>
        </p:blipFill>
        <p:spPr>
          <a:xfrm>
            <a:off x="1735631" y="0"/>
            <a:ext cx="9700142" cy="6858000"/>
          </a:xfrm>
          <a:prstGeom prst="rect">
            <a:avLst/>
          </a:prstGeom>
        </p:spPr>
      </p:pic>
    </p:spTree>
    <p:extLst>
      <p:ext uri="{BB962C8B-B14F-4D97-AF65-F5344CB8AC3E}">
        <p14:creationId xmlns:p14="http://schemas.microsoft.com/office/powerpoint/2010/main" val="232707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978CB-11DF-1B80-97A3-06725AC669B0}"/>
              </a:ext>
            </a:extLst>
          </p:cNvPr>
          <p:cNvPicPr>
            <a:picLocks noChangeAspect="1"/>
          </p:cNvPicPr>
          <p:nvPr/>
        </p:nvPicPr>
        <p:blipFill>
          <a:blip r:embed="rId3"/>
          <a:stretch>
            <a:fillRect/>
          </a:stretch>
        </p:blipFill>
        <p:spPr>
          <a:xfrm>
            <a:off x="2043320" y="0"/>
            <a:ext cx="9700142" cy="6858000"/>
          </a:xfrm>
          <a:prstGeom prst="rect">
            <a:avLst/>
          </a:prstGeom>
        </p:spPr>
      </p:pic>
    </p:spTree>
    <p:extLst>
      <p:ext uri="{BB962C8B-B14F-4D97-AF65-F5344CB8AC3E}">
        <p14:creationId xmlns:p14="http://schemas.microsoft.com/office/powerpoint/2010/main" val="368355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E26C1-7671-32C7-DFEF-B71C554F9B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905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15232</TotalTime>
  <Words>1223</Words>
  <Application>Microsoft Office PowerPoint</Application>
  <PresentationFormat>Widescreen</PresentationFormat>
  <Paragraphs>350</Paragraphs>
  <Slides>46</Slides>
  <Notes>10</Notes>
  <HiddenSlides>7</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46</vt:i4>
      </vt:variant>
    </vt:vector>
  </HeadingPairs>
  <TitlesOfParts>
    <vt:vector size="67" baseType="lpstr">
      <vt:lpstr>Arial</vt:lpstr>
      <vt:lpstr>Calibri</vt:lpstr>
      <vt:lpstr>Canva Sans</vt:lpstr>
      <vt:lpstr>Canva Sans Bold</vt:lpstr>
      <vt:lpstr>FF Meta Serif W01</vt:lpstr>
      <vt:lpstr>GothamBook</vt:lpstr>
      <vt:lpstr>Neue Plak</vt:lpstr>
      <vt:lpstr>Poppins</vt:lpstr>
      <vt:lpstr>Proxima Nova</vt:lpstr>
      <vt:lpstr>roboto</vt:lpstr>
      <vt:lpstr>roboto</vt:lpstr>
      <vt:lpstr>1_Office Theme</vt:lpstr>
      <vt:lpstr>2_Office Theme</vt:lpstr>
      <vt:lpstr>5_Office Theme</vt:lpstr>
      <vt:lpstr>2_Custom Design</vt:lpstr>
      <vt:lpstr>3_Custom Design</vt:lpstr>
      <vt:lpstr>4_Custom Design</vt:lpstr>
      <vt:lpstr>5_Custom Design</vt:lpstr>
      <vt:lpstr>Office Theme</vt:lpstr>
      <vt:lpstr>Custom Design</vt:lpstr>
      <vt:lpstr>1_Custom Design</vt:lpstr>
      <vt:lpstr>PowerPoint Presentation</vt:lpstr>
      <vt:lpstr>Unveiling the Spectrum of Rest: Exploring Seven Transformative Dimensions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996.ICU</vt:lpstr>
      <vt:lpstr>PowerPoint Presentation</vt:lpstr>
      <vt:lpstr>REST</vt:lpstr>
      <vt:lpstr>PowerPoint Presentation</vt:lpstr>
      <vt:lpstr>PowerPoint Presentation</vt:lpstr>
      <vt:lpstr>PowerPoint Presentation</vt:lpstr>
      <vt:lpstr>Physical 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Set Boundaries, Find Peace: A Guide to Reclaiming Yourself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Sawyer</dc:creator>
  <cp:lastModifiedBy>Vaishnavi T V</cp:lastModifiedBy>
  <cp:revision>43</cp:revision>
  <dcterms:created xsi:type="dcterms:W3CDTF">2023-06-09T15:25:02Z</dcterms:created>
  <dcterms:modified xsi:type="dcterms:W3CDTF">2024-10-08T19:19:52Z</dcterms:modified>
</cp:coreProperties>
</file>